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75" r:id="rId3"/>
    <p:sldId id="276" r:id="rId4"/>
    <p:sldId id="286" r:id="rId5"/>
    <p:sldId id="278" r:id="rId6"/>
    <p:sldId id="279" r:id="rId7"/>
    <p:sldId id="290" r:id="rId8"/>
    <p:sldId id="289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298D59-0900-6840-0E9C-3867E64E3C5D}" v="461" dt="2023-10-10T01:08:16.3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00"/>
    <p:restoredTop sz="94626"/>
  </p:normalViewPr>
  <p:slideViewPr>
    <p:cSldViewPr snapToGrid="0">
      <p:cViewPr>
        <p:scale>
          <a:sx n="116" d="100"/>
          <a:sy n="116" d="100"/>
        </p:scale>
        <p:origin x="672" y="-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828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2D3B45"/>
                </a:solidFill>
              </a:rPr>
              <a:t>Materialize</a:t>
            </a:r>
            <a:endParaRPr lang="en-US" dirty="0"/>
          </a:p>
          <a:p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633753"/>
            <a:ext cx="8634140" cy="578325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Jaylen </a:t>
            </a:r>
            <a:r>
              <a:rPr lang="en-US" dirty="0" err="1"/>
              <a:t>bain</a:t>
            </a:r>
            <a:r>
              <a:rPr lang="en-US" dirty="0"/>
              <a:t>, Allyssa Taffe, Aubrey </a:t>
            </a:r>
            <a:r>
              <a:rPr lang="en-US" dirty="0" err="1"/>
              <a:t>sutton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8931" y="791088"/>
            <a:ext cx="4979602" cy="2645544"/>
          </a:xfrm>
        </p:spPr>
        <p:txBody>
          <a:bodyPr/>
          <a:lstStyle/>
          <a:p>
            <a:pPr defTabSz="868680"/>
            <a:r>
              <a:rPr lang="en-US" sz="3420" b="1" i="0" kern="1200" cap="all" spc="57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rPr>
              <a:t>What is </a:t>
            </a:r>
            <a:r>
              <a:rPr lang="en-US" sz="3420" b="1" i="0" kern="1200" cap="all" spc="570" baseline="0">
                <a:solidFill>
                  <a:srgbClr val="2D3B45"/>
                </a:solidFill>
                <a:latin typeface="+mj-lt"/>
                <a:ea typeface="+mj-ea"/>
                <a:cs typeface="Arial Black" panose="020B0604020202020204" pitchFamily="34" charset="0"/>
              </a:rPr>
              <a:t>Materialize</a:t>
            </a:r>
            <a:endParaRPr lang="en-US" sz="3420" b="1" i="0" kern="1200" cap="all" spc="570" baseline="0">
              <a:solidFill>
                <a:schemeClr val="tx1"/>
              </a:solidFill>
              <a:latin typeface="+mj-lt"/>
              <a:ea typeface="+mj-ea"/>
              <a:cs typeface="Arial Black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22" name="Picture Placeholder 11" descr="Close-up of skyscrapers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900" y="795546"/>
            <a:ext cx="4374844" cy="5281054"/>
          </a:xfrm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8930" y="3436633"/>
            <a:ext cx="4600326" cy="2639967"/>
          </a:xfrm>
        </p:spPr>
        <p:txBody>
          <a:bodyPr vert="horz" lIns="0" tIns="0" rIns="0" bIns="0" rtlCol="0" anchor="t">
            <a:noAutofit/>
          </a:bodyPr>
          <a:lstStyle/>
          <a:p>
            <a:pPr defTabSz="868680">
              <a:spcBef>
                <a:spcPts val="950"/>
              </a:spcBef>
            </a:pPr>
            <a:r>
              <a:rPr lang="en-US" sz="1520" b="0" i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Materialize CSS is a responsive front-end framework based on Material Design, which was developed by Google. Material Design is a design language that combines the classic principles of successful design along with innovation and </a:t>
            </a:r>
            <a:r>
              <a:rPr lang="en-US" sz="1520" b="0" i="0" kern="1200" cap="all" baseline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technolog</a:t>
            </a:r>
            <a:endParaRPr lang="en-US" sz="1520" b="0" i="0" kern="1200" cap="all" baseline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868680">
              <a:spcBef>
                <a:spcPts val="950"/>
              </a:spcBef>
            </a:pPr>
            <a:endParaRPr lang="en-US" sz="1900" b="0" i="0" kern="1200" cap="all" baseline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3467" y="781399"/>
            <a:ext cx="2610315" cy="1271694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79947" y="2950810"/>
            <a:ext cx="239594" cy="1971154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>
                <a:cs typeface="+mj-cs"/>
              </a:rPr>
              <a:t>Why </a:t>
            </a:r>
            <a:r>
              <a:rPr lang="en-US" sz="2200" b="0">
                <a:cs typeface="+mj-cs"/>
              </a:rPr>
              <a:t>Materialize</a:t>
            </a:r>
            <a:endParaRPr lang="en-US" sz="2200">
              <a:cs typeface="+mj-cs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2" y="3048000"/>
            <a:ext cx="4646905" cy="2529416"/>
          </a:xfr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You might choose Materialize CSS for its: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1. Ease of Use: Pre-built components and a grid system make it easy to design websites.</a:t>
            </a:r>
          </a:p>
          <a:p>
            <a:pPr>
              <a:lnSpc>
                <a:spcPct val="90000"/>
              </a:lnSpc>
            </a:pPr>
            <a:endParaRPr lang="en-US" sz="1400" dirty="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2. Design Aesthetic: Follows Material Design principles, providing a modern and clean design aesthetic.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3. Responsiveness: Ensures your website is mobile-friendly and looks good on all screen sizes.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4. Comprehensive Documentation: Offers well-documented examples and guidelines, facilitating the learning curve for developers.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5. Community and Support: Popular among developers, providing a supportive community and plethora of resources.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62EB6D2-020D-0548-0D02-4723DB924B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61" r="29069" b="1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6478073" y="6356350"/>
            <a:ext cx="330343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b="0" cap="none" spc="0" dirty="0">
                <a:solidFill>
                  <a:srgbClr val="FFFFFF"/>
                </a:solidFill>
                <a:latin typeface="Calibri" panose="020F0502020204030204"/>
              </a:rPr>
              <a:t>Materialize </a:t>
            </a:r>
            <a:endParaRPr lang="en-US" dirty="0">
              <a:ea typeface="+mn-ea"/>
              <a:cs typeface="+mn-cs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732520" y="6356350"/>
            <a:ext cx="3200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09A01C0A-2BB6-49E7-91A3-DCB9F9F59583}" type="slidenum">
              <a:rPr lang="en-US" sz="1200">
                <a:solidFill>
                  <a:srgbClr val="FFFFFF"/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3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Green Lock In A 3D Electronic System">
            <a:extLst>
              <a:ext uri="{FF2B5EF4-FFF2-40B4-BE49-F238E27FC236}">
                <a16:creationId xmlns:a16="http://schemas.microsoft.com/office/drawing/2014/main" id="{F9105B4A-49B1-179A-8F6D-5975DD74B9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73" r="6574" b="6247"/>
          <a:stretch/>
        </p:blipFill>
        <p:spPr>
          <a:xfrm>
            <a:off x="20" y="-7619"/>
            <a:ext cx="12191979" cy="688736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EFBFA78-9360-1E01-5448-6D5AE0A32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635594" y="-1"/>
            <a:ext cx="4556405" cy="6858000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63000">
                <a:schemeClr val="accent2">
                  <a:alpha val="0"/>
                </a:schemeClr>
              </a:gs>
            </a:gsLst>
            <a:lin ang="600000" scaled="0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EB5855-8EB7-1AE5-9030-5D0AA3C1A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484928" y="-823517"/>
            <a:ext cx="3222144" cy="12191999"/>
          </a:xfrm>
          <a:prstGeom prst="rect">
            <a:avLst/>
          </a:prstGeom>
          <a:gradFill>
            <a:gsLst>
              <a:gs pos="14000">
                <a:schemeClr val="accent5">
                  <a:lumMod val="75000"/>
                </a:schemeClr>
              </a:gs>
              <a:gs pos="65000">
                <a:schemeClr val="accent5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8BBEFD-91E8-853B-DA66-7F3664F40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30014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2">
                  <a:alpha val="0"/>
                </a:schemeClr>
              </a:gs>
            </a:gsLst>
            <a:lin ang="1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924B03-77BD-EAE3-2854-43363FF8E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040596" y="0"/>
            <a:ext cx="4147671" cy="6024983"/>
          </a:xfrm>
          <a:prstGeom prst="rect">
            <a:avLst/>
          </a:prstGeom>
          <a:gradFill>
            <a:gsLst>
              <a:gs pos="0">
                <a:schemeClr val="accent2"/>
              </a:gs>
              <a:gs pos="43000">
                <a:schemeClr val="accent2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740453C-744F-DB3A-47EC-15EACE1DC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4576742" y="-727893"/>
            <a:ext cx="6887364" cy="8343150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77000">
                <a:schemeClr val="accent2">
                  <a:alpha val="0"/>
                </a:schemeClr>
              </a:gs>
            </a:gsLst>
            <a:lin ang="4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6595" y="2145361"/>
            <a:ext cx="3739106" cy="28392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+mj-cs"/>
              </a:rPr>
              <a:t>Key feature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76595" y="5156539"/>
            <a:ext cx="3739105" cy="106328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Key feature of materialize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r>
              <a:rPr lang="en-US" b="0" cap="none" spc="0" dirty="0" err="1">
                <a:solidFill>
                  <a:srgbClr val="FFFFFF"/>
                </a:solidFill>
                <a:latin typeface="Calibri" panose="020F0502020204030204"/>
              </a:rPr>
              <a:t>Materralize</a:t>
            </a:r>
            <a:r>
              <a:rPr lang="en-US" b="0" cap="none" spc="0" dirty="0">
                <a:solidFill>
                  <a:srgbClr val="FFFFFF"/>
                </a:solidFill>
                <a:latin typeface="Calibri" panose="020F0502020204030204"/>
              </a:rPr>
              <a:t> </a:t>
            </a:r>
            <a:endParaRPr lang="en-US" dirty="0">
              <a:ea typeface="+mn-ea"/>
              <a:cs typeface="+mn-cs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09A01C0A-2BB6-49E7-91A3-DCB9F9F59583}" type="slidenum">
              <a:rPr lang="en-US" sz="1200">
                <a:solidFill>
                  <a:srgbClr val="FFFFFF"/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4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A84B152-3496-4C52-AF08-97AFFC09D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39336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dirty="0">
                <a:cs typeface="+mj-cs"/>
              </a:rPr>
              <a:t>prebuilt component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B2ADB95-0FA3-4BD7-A8AC-89D014A8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CE6CC7-8BEC-10EF-CD85-CA67BB087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825625"/>
            <a:ext cx="5393361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 dirty="0"/>
              <a:t>Consistency in Design</a:t>
            </a:r>
            <a:r>
              <a:rPr lang="en-US" sz="1700" dirty="0"/>
              <a:t>: Ensuring a unified and consistent look and feel across the entire application by adhering to Material Design principles.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 dirty="0"/>
              <a:t>Efficiency</a:t>
            </a:r>
            <a:r>
              <a:rPr lang="en-US" sz="1700" dirty="0"/>
              <a:t>: Enabling developers to create aesthetically pleasing and functional UIs quickly without having to code common elements from scratch.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 dirty="0"/>
              <a:t>Usability</a:t>
            </a:r>
            <a:r>
              <a:rPr lang="en-US" sz="1700" dirty="0"/>
              <a:t>: Enhancing user experience with familiar UI patterns, aiding in navigation and interaction within the application.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 dirty="0"/>
              <a:t>Responsiveness</a:t>
            </a:r>
            <a:r>
              <a:rPr lang="en-US" sz="1700" dirty="0"/>
              <a:t>: Ensuring the UI components adapt gracefully across various screen sizes and orientations, providing a smooth user experience.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 dirty="0"/>
              <a:t>Customizability</a:t>
            </a:r>
            <a:r>
              <a:rPr lang="en-US" sz="1700" dirty="0"/>
              <a:t>: Allowing developers to easily modify and adapt components to suit specific design needs while maintaining coherence in UI.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924DBCE-E731-4B22-8181-A39C1D862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630884" cy="630884"/>
          </a:xfrm>
          <a:prstGeom prst="ellipse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CBF9756-6AC8-4C65-84DF-56FBFFA1D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0227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E1B07B-DA5F-90A1-67AF-083744F9E7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90" r="1412" b="2"/>
          <a:stretch/>
        </p:blipFill>
        <p:spPr>
          <a:xfrm>
            <a:off x="7751975" y="1075239"/>
            <a:ext cx="4128603" cy="4128603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2D385988-EAAF-4C27-AF8A-2BFBECAF3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3621FD4-D14D-45D5-9A57-9A2DE5EA5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798284" y="6356350"/>
            <a:ext cx="3433277" cy="365125"/>
          </a:xfrm>
        </p:spPr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 algn="r">
              <a:defRPr/>
            </a:pPr>
            <a:endParaRPr lang="en-US" sz="1200" b="0" kern="1200" cap="none" spc="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B621D332-7329-4994-8836-C429A51B7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09A01C0A-2BB6-49E7-91A3-DCB9F9F59583}" type="slidenum">
              <a:rPr lang="en-US" sz="120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algn="r">
                <a:spcAft>
                  <a:spcPts val="600"/>
                </a:spcAft>
                <a:defRPr/>
              </a:pPr>
              <a:t>5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D20F754-35A9-4508-BE3C-C59996D14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map&#10;&#10;Description automatically generated">
            <a:extLst>
              <a:ext uri="{FF2B5EF4-FFF2-40B4-BE49-F238E27FC236}">
                <a16:creationId xmlns:a16="http://schemas.microsoft.com/office/drawing/2014/main" id="{964EAD29-2E9F-074A-7F98-9BE9862B9A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62" b="711"/>
          <a:stretch/>
        </p:blipFill>
        <p:spPr>
          <a:xfrm>
            <a:off x="1202266" y="1786467"/>
            <a:ext cx="9787468" cy="4665133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A7158D5-C54E-C1C2-70BB-D7F577BB8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04320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9A01C0A-2BB6-49E7-91A3-DCB9F9F59583}" type="slidenum">
              <a:rPr lang="en-US" sz="1100">
                <a:solidFill>
                  <a:srgbClr val="FFFFFF"/>
                </a:solidFill>
              </a:rPr>
              <a:pPr algn="r">
                <a:spcAft>
                  <a:spcPts val="600"/>
                </a:spcAft>
              </a:pPr>
              <a:t>6</a:t>
            </a:fld>
            <a:endParaRPr lang="en-US" sz="1100">
              <a:solidFill>
                <a:srgbClr val="FFFF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EC9DCBA-073E-C693-608A-D60E4C7CD5BF}"/>
              </a:ext>
            </a:extLst>
          </p:cNvPr>
          <p:cNvSpPr/>
          <p:nvPr/>
        </p:nvSpPr>
        <p:spPr>
          <a:xfrm>
            <a:off x="5408364" y="2504980"/>
            <a:ext cx="159101" cy="437043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defTabSz="512064">
              <a:spcAft>
                <a:spcPts val="600"/>
              </a:spcAft>
            </a:pPr>
            <a:endParaRPr lang="en-US" sz="2200" b="1" dirty="0">
              <a:solidFill>
                <a:schemeClr val="accent1"/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A01D9F-83E5-A04F-FEA2-EE284153C621}"/>
              </a:ext>
            </a:extLst>
          </p:cNvPr>
          <p:cNvSpPr txBox="1"/>
          <p:nvPr/>
        </p:nvSpPr>
        <p:spPr>
          <a:xfrm>
            <a:off x="592666" y="347132"/>
            <a:ext cx="3115733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This is a example of a website example with 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materialize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C921613-A2A4-672F-8CE1-64641C51E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Takeways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06328D1-86D0-5845-5BEB-2B038E46A1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President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12570BC-1064-302D-FEA4-8465C3B6EB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Chief Executive Officer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6446BFF-4983-9932-49CC-A37A22C5E07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Chief Operations Officer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938B20-3FB2-425F-8A41-89F7FAA8FBB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VP Marketing</a:t>
            </a:r>
          </a:p>
        </p:txBody>
      </p:sp>
      <p:sp>
        <p:nvSpPr>
          <p:cNvPr id="60" name="Slide Number Placeholder 59">
            <a:extLst>
              <a:ext uri="{FF2B5EF4-FFF2-40B4-BE49-F238E27FC236}">
                <a16:creationId xmlns:a16="http://schemas.microsoft.com/office/drawing/2014/main" id="{B7C966D4-C0C9-F9AA-B8C0-3770EAC247CE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F110D3-CB9F-87C7-246E-415C81E64BE9}"/>
              </a:ext>
            </a:extLst>
          </p:cNvPr>
          <p:cNvSpPr txBox="1"/>
          <p:nvPr/>
        </p:nvSpPr>
        <p:spPr>
          <a:xfrm>
            <a:off x="186267" y="1913466"/>
            <a:ext cx="11413066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Unified and Consistent Design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Leverage Google's Material Design principles for a coherent user interface and experience.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Efficiency and Rapid Development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Utilize a multitude of prebuilt components to accelerate the development process and ensure robust functionality.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Responsiveness Ensured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Achieve optimal viewing and interaction experiences across a range of devices with Materialize CSS’s adaptive capabilities.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User-Friendly Experience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Enhance user interaction and satisfaction with an intuitive and predictable design system.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Supportive Developer Community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Engage with and leverage the extensive Materialize CSS community and resources for continuous learning and support.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127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DE21BA7-E5C4-4FD7-6C9E-DCF6B195B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110" name="Text Placeholder 109">
            <a:extLst>
              <a:ext uri="{FF2B5EF4-FFF2-40B4-BE49-F238E27FC236}">
                <a16:creationId xmlns:a16="http://schemas.microsoft.com/office/drawing/2014/main" id="{19A6A633-6F5C-07D2-EB05-8158B140C8A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President</a:t>
            </a:r>
          </a:p>
        </p:txBody>
      </p:sp>
      <p:sp>
        <p:nvSpPr>
          <p:cNvPr id="112" name="Text Placeholder 111">
            <a:extLst>
              <a:ext uri="{FF2B5EF4-FFF2-40B4-BE49-F238E27FC236}">
                <a16:creationId xmlns:a16="http://schemas.microsoft.com/office/drawing/2014/main" id="{59CC5724-7B60-4AA4-D040-6BA06EC3B41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Chief Executive Officer</a:t>
            </a:r>
          </a:p>
        </p:txBody>
      </p:sp>
      <p:sp>
        <p:nvSpPr>
          <p:cNvPr id="113" name="Text Placeholder 112">
            <a:extLst>
              <a:ext uri="{FF2B5EF4-FFF2-40B4-BE49-F238E27FC236}">
                <a16:creationId xmlns:a16="http://schemas.microsoft.com/office/drawing/2014/main" id="{613091B6-6F4F-570A-DA88-691CE0A9384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Chief Operations Officer</a:t>
            </a:r>
          </a:p>
        </p:txBody>
      </p:sp>
      <p:sp>
        <p:nvSpPr>
          <p:cNvPr id="115" name="Text Placeholder 114">
            <a:extLst>
              <a:ext uri="{FF2B5EF4-FFF2-40B4-BE49-F238E27FC236}">
                <a16:creationId xmlns:a16="http://schemas.microsoft.com/office/drawing/2014/main" id="{D7242CA8-154C-5C7D-6E98-DC3594B5EB7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/>
              <a:t>SEO Strategis</a:t>
            </a:r>
            <a:endParaRPr lang="en-US" dirty="0"/>
          </a:p>
        </p:txBody>
      </p:sp>
      <p:sp>
        <p:nvSpPr>
          <p:cNvPr id="152" name="Slide Number Placeholder 151">
            <a:extLst>
              <a:ext uri="{FF2B5EF4-FFF2-40B4-BE49-F238E27FC236}">
                <a16:creationId xmlns:a16="http://schemas.microsoft.com/office/drawing/2014/main" id="{1C1F8493-B963-CDFF-50B9-BC053FA825A8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EC5BDC4-DD68-A7F9-F821-C79086244615}"/>
              </a:ext>
            </a:extLst>
          </p:cNvPr>
          <p:cNvSpPr txBox="1"/>
          <p:nvPr/>
        </p:nvSpPr>
        <p:spPr>
          <a:xfrm>
            <a:off x="2455333" y="3056466"/>
            <a:ext cx="728133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Open the floor for any questions and further discussion</a:t>
            </a:r>
          </a:p>
        </p:txBody>
      </p:sp>
    </p:spTree>
    <p:extLst>
      <p:ext uri="{BB962C8B-B14F-4D97-AF65-F5344CB8AC3E}">
        <p14:creationId xmlns:p14="http://schemas.microsoft.com/office/powerpoint/2010/main" val="1849997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434</Words>
  <Application>Microsoft Office PowerPoint</Application>
  <PresentationFormat>Widescreen</PresentationFormat>
  <Paragraphs>153</Paragraphs>
  <Slides>9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Materialize </vt:lpstr>
      <vt:lpstr>What is Materialize </vt:lpstr>
      <vt:lpstr>Why Materialize</vt:lpstr>
      <vt:lpstr>Key feature</vt:lpstr>
      <vt:lpstr>prebuilt component</vt:lpstr>
      <vt:lpstr>PowerPoint Presentation</vt:lpstr>
      <vt:lpstr>Takeways</vt:lpstr>
      <vt:lpstr>Q&amp;A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lastModifiedBy/>
  <cp:revision>130</cp:revision>
  <dcterms:created xsi:type="dcterms:W3CDTF">2023-10-10T00:14:21Z</dcterms:created>
  <dcterms:modified xsi:type="dcterms:W3CDTF">2023-10-10T01:09:28Z</dcterms:modified>
</cp:coreProperties>
</file>